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98" r:id="rId7"/>
    <p:sldId id="299" r:id="rId8"/>
    <p:sldId id="260" r:id="rId9"/>
    <p:sldId id="270" r:id="rId10"/>
    <p:sldId id="271" r:id="rId11"/>
    <p:sldId id="272" r:id="rId12"/>
    <p:sldId id="273" r:id="rId13"/>
    <p:sldId id="300" r:id="rId14"/>
    <p:sldId id="314" r:id="rId15"/>
    <p:sldId id="275" r:id="rId16"/>
    <p:sldId id="276" r:id="rId17"/>
    <p:sldId id="277" r:id="rId18"/>
    <p:sldId id="278" r:id="rId19"/>
    <p:sldId id="281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  <p:sldId id="316" r:id="rId29"/>
    <p:sldId id="301" r:id="rId30"/>
    <p:sldId id="292" r:id="rId31"/>
    <p:sldId id="293" r:id="rId32"/>
    <p:sldId id="294" r:id="rId33"/>
    <p:sldId id="302" r:id="rId34"/>
    <p:sldId id="296" r:id="rId35"/>
    <p:sldId id="297" r:id="rId36"/>
    <p:sldId id="303" r:id="rId37"/>
    <p:sldId id="307" r:id="rId38"/>
    <p:sldId id="305" r:id="rId39"/>
    <p:sldId id="308" r:id="rId40"/>
    <p:sldId id="309" r:id="rId41"/>
    <p:sldId id="310" r:id="rId42"/>
    <p:sldId id="311" r:id="rId43"/>
    <p:sldId id="312" r:id="rId44"/>
    <p:sldId id="31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221"/>
    <a:srgbClr val="231F20"/>
    <a:srgbClr val="6E6F71"/>
    <a:srgbClr val="6D6F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43" autoAdjust="0"/>
    <p:restoredTop sz="96395" autoAdjust="0"/>
  </p:normalViewPr>
  <p:slideViewPr>
    <p:cSldViewPr snapToGrid="0">
      <p:cViewPr varScale="1">
        <p:scale>
          <a:sx n="116" d="100"/>
          <a:sy n="116" d="100"/>
        </p:scale>
        <p:origin x="-25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43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71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89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510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18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3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97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7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2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1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0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7C0D-4F30-481A-9BB6-CAE62F0E2040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BC58-2E7E-4172-A340-6BA17A000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0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772" y="399009"/>
            <a:ext cx="9942022" cy="507077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EB5221"/>
                </a:solidFill>
                <a:latin typeface="Arial Rounded MT Bold" panose="020F0704030504030204" pitchFamily="34" charset="0"/>
              </a:rPr>
              <a:t>Online Books &amp; </a:t>
            </a:r>
            <a:r>
              <a:rPr lang="en-US" sz="3000" dirty="0" smtClean="0">
                <a:solidFill>
                  <a:srgbClr val="EB5221"/>
                </a:solidFill>
                <a:latin typeface="Arial Rounded MT Bold" panose="020F0704030504030204" pitchFamily="34" charset="0"/>
              </a:rPr>
              <a:t>Uniforms Distribution </a:t>
            </a:r>
            <a:r>
              <a:rPr lang="en-US" sz="3000" dirty="0">
                <a:solidFill>
                  <a:srgbClr val="EB5221"/>
                </a:solidFill>
                <a:latin typeface="Arial Rounded MT Bold" panose="020F0704030504030204" pitchFamily="34" charset="0"/>
              </a:rPr>
              <a:t>Management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2637" y="4359318"/>
            <a:ext cx="3020291" cy="440574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Arial Rounded MT Bold" panose="020F0704030504030204" pitchFamily="34" charset="0"/>
              </a:rPr>
              <a:t>www.k12cart.com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27" y="2197421"/>
            <a:ext cx="4093713" cy="17316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7684" y="5624877"/>
            <a:ext cx="5410199" cy="723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EB5221"/>
                </a:solidFill>
              </a:rPr>
              <a:t>Please Register for Academic Year 2022-23</a:t>
            </a:r>
          </a:p>
          <a:p>
            <a:pPr algn="ctr"/>
            <a:r>
              <a:rPr lang="en-US" dirty="0" smtClean="0">
                <a:solidFill>
                  <a:srgbClr val="6D6F71"/>
                </a:solidFill>
              </a:rPr>
              <a:t>(For Online Purchases of Books and Uniforms).</a:t>
            </a:r>
            <a:endParaRPr lang="en-US" dirty="0">
              <a:solidFill>
                <a:srgbClr val="6D6F7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1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79800" y="5092569"/>
            <a:ext cx="27104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Click here to create the new / another student Profile.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7393" y="4459644"/>
            <a:ext cx="0" cy="653920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38090" y="5125228"/>
            <a:ext cx="2593917" cy="61794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19718" y="4926071"/>
            <a:ext cx="27104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Click here to Delete the Student Profile.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644029" y="3287486"/>
            <a:ext cx="2528208" cy="1671244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601201" y="4958730"/>
            <a:ext cx="2133600" cy="61794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172237" y="3781622"/>
            <a:ext cx="10113" cy="1144449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7907" y="4617097"/>
            <a:ext cx="25317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To Update the existing Student Profile Details click on the above button.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38923" y="4638675"/>
            <a:ext cx="2414527" cy="100965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89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6262287"/>
            <a:ext cx="41147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Click here to create / Add new student Profile.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751" y="6245686"/>
            <a:ext cx="4022799" cy="457199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 rot="5400000">
            <a:off x="2364374" y="5874197"/>
            <a:ext cx="400594" cy="304802"/>
          </a:xfrm>
          <a:prstGeom prst="bentConnector3">
            <a:avLst>
              <a:gd name="adj1" fmla="val 0"/>
            </a:avLst>
          </a:prstGeom>
          <a:ln w="381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755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6600" y="1967636"/>
            <a:ext cx="2138026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Click here to view Dashboard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4213" y="1488879"/>
            <a:ext cx="0" cy="478757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80345" y="2002573"/>
            <a:ext cx="2130536" cy="679742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81350" y="4648069"/>
            <a:ext cx="277653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Click here to purchase Academic Books or Uniforms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6588" y="4680728"/>
            <a:ext cx="2777503" cy="61794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5990262" y="4690253"/>
            <a:ext cx="2585312" cy="349722"/>
          </a:xfrm>
          <a:prstGeom prst="bentConnector3">
            <a:avLst>
              <a:gd name="adj1" fmla="val 15736"/>
            </a:avLst>
          </a:prstGeom>
          <a:ln w="158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25468" y="4450080"/>
            <a:ext cx="4762" cy="240174"/>
          </a:xfrm>
          <a:prstGeom prst="line">
            <a:avLst/>
          </a:prstGeom>
          <a:ln w="158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5468" y="4690253"/>
            <a:ext cx="854868" cy="0"/>
          </a:xfrm>
          <a:prstGeom prst="line">
            <a:avLst/>
          </a:prstGeom>
          <a:ln w="158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84133" y="4458856"/>
            <a:ext cx="4762" cy="240174"/>
          </a:xfrm>
          <a:prstGeom prst="line">
            <a:avLst/>
          </a:prstGeom>
          <a:ln w="158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65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287" y="3644159"/>
            <a:ext cx="2647941" cy="123527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5906" y="2385961"/>
            <a:ext cx="567032" cy="0"/>
          </a:xfrm>
          <a:prstGeom prst="line">
            <a:avLst/>
          </a:prstGeom>
          <a:ln w="19050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8614" y="3648327"/>
            <a:ext cx="2649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Select </a:t>
            </a:r>
          </a:p>
          <a:p>
            <a:pPr algn="ctr"/>
            <a:r>
              <a:rPr lang="en-US" sz="2800" b="1" dirty="0">
                <a:solidFill>
                  <a:srgbClr val="EA5221"/>
                </a:solidFill>
              </a:rPr>
              <a:t>'Order Academic Books'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-541480" y="3009696"/>
            <a:ext cx="1739884" cy="486063"/>
          </a:xfrm>
          <a:prstGeom prst="bentConnector2">
            <a:avLst/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1287" y="3644159"/>
            <a:ext cx="2647941" cy="1235274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5906" y="2385961"/>
            <a:ext cx="567032" cy="0"/>
          </a:xfrm>
          <a:prstGeom prst="line">
            <a:avLst/>
          </a:prstGeom>
          <a:ln w="19050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8614" y="3648075"/>
            <a:ext cx="2649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Select </a:t>
            </a:r>
          </a:p>
          <a:p>
            <a:pPr algn="ctr"/>
            <a:r>
              <a:rPr lang="en-US" sz="2800" b="1" dirty="0">
                <a:solidFill>
                  <a:srgbClr val="EA5221"/>
                </a:solidFill>
              </a:rPr>
              <a:t>'Order Academic Books'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-541480" y="3009696"/>
            <a:ext cx="1739884" cy="486063"/>
          </a:xfrm>
          <a:prstGeom prst="bentConnector2">
            <a:avLst/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67175" y="1190625"/>
            <a:ext cx="1047750" cy="428625"/>
          </a:xfrm>
          <a:prstGeom prst="rect">
            <a:avLst/>
          </a:prstGeom>
          <a:noFill/>
          <a:ln w="28575">
            <a:solidFill>
              <a:srgbClr val="EB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21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567" y="1335366"/>
            <a:ext cx="6200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EB522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Procedure to purchase </a:t>
            </a:r>
            <a:r>
              <a:rPr lang="en-US" sz="4000" dirty="0" smtClean="0">
                <a:solidFill>
                  <a:srgbClr val="EB522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Academic Books</a:t>
            </a:r>
            <a:endParaRPr lang="en-US" sz="4000" dirty="0">
              <a:solidFill>
                <a:srgbClr val="EB522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05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6614" y="4273759"/>
            <a:ext cx="3291673" cy="580206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30103" y="4302252"/>
            <a:ext cx="320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 </a:t>
            </a:r>
            <a:r>
              <a:rPr lang="en-US" sz="2800" b="1" dirty="0">
                <a:solidFill>
                  <a:srgbClr val="EA5221"/>
                </a:solidFill>
              </a:rPr>
              <a:t>'Student'</a:t>
            </a:r>
            <a:r>
              <a:rPr lang="en-US" sz="2800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Order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32450" y="3454400"/>
            <a:ext cx="0" cy="800308"/>
          </a:xfrm>
          <a:prstGeom prst="straightConnector1">
            <a:avLst/>
          </a:prstGeom>
          <a:ln w="254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71700" y="352425"/>
            <a:ext cx="303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If You Select </a:t>
            </a:r>
          </a:p>
          <a:p>
            <a:pPr algn="ctr"/>
            <a:r>
              <a:rPr lang="en-US" b="1" dirty="0" smtClean="0">
                <a:solidFill>
                  <a:srgbClr val="EA5221"/>
                </a:solidFill>
              </a:rPr>
              <a:t>'Order Academic Books'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480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7908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0" y="2614720"/>
            <a:ext cx="3352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After selecting the Student, books list will be display</a:t>
            </a:r>
          </a:p>
        </p:txBody>
      </p:sp>
    </p:spTree>
    <p:extLst>
      <p:ext uri="{BB962C8B-B14F-4D97-AF65-F5344CB8AC3E}">
        <p14:creationId xmlns="" xmlns:p14="http://schemas.microsoft.com/office/powerpoint/2010/main" val="305004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27550" y="2628900"/>
            <a:ext cx="322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Mandatory books / stationery can not be removed from the list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438054" y="3028222"/>
            <a:ext cx="3590309" cy="12634"/>
          </a:xfrm>
          <a:prstGeom prst="straightConnector1">
            <a:avLst/>
          </a:prstGeom>
          <a:ln w="158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020247" y="2889316"/>
            <a:ext cx="0" cy="149159"/>
          </a:xfrm>
          <a:prstGeom prst="line">
            <a:avLst/>
          </a:prstGeom>
          <a:ln w="158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502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07460" y="1724025"/>
            <a:ext cx="698715" cy="2078603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16200000" flipV="1">
            <a:off x="10233655" y="2397304"/>
            <a:ext cx="173330" cy="567710"/>
          </a:xfrm>
          <a:prstGeom prst="bentConnector2">
            <a:avLst/>
          </a:prstGeom>
          <a:ln w="25400">
            <a:solidFill>
              <a:srgbClr val="EA522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431719" y="6083447"/>
            <a:ext cx="1874456" cy="424732"/>
          </a:xfrm>
          <a:prstGeom prst="rect">
            <a:avLst/>
          </a:prstGeom>
          <a:noFill/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640267" y="6292213"/>
            <a:ext cx="770021" cy="7200"/>
          </a:xfrm>
          <a:prstGeom prst="straightConnector1">
            <a:avLst/>
          </a:prstGeom>
          <a:ln w="254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36665" y="2374596"/>
            <a:ext cx="47934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/>
              <a:t>Important: </a:t>
            </a:r>
            <a:r>
              <a:rPr lang="en-US" dirty="0" smtClean="0">
                <a:solidFill>
                  <a:srgbClr val="EA5221"/>
                </a:solidFill>
              </a:rPr>
              <a:t>choose </a:t>
            </a:r>
            <a:r>
              <a:rPr lang="en-US" dirty="0">
                <a:solidFill>
                  <a:srgbClr val="EA5221"/>
                </a:solidFill>
              </a:rPr>
              <a:t>any one </a:t>
            </a:r>
            <a:r>
              <a:rPr lang="en-US" dirty="0" smtClean="0">
                <a:solidFill>
                  <a:srgbClr val="EA5221"/>
                </a:solidFill>
              </a:rPr>
              <a:t>from </a:t>
            </a:r>
            <a:r>
              <a:rPr lang="en-US" b="1" dirty="0" smtClean="0">
                <a:solidFill>
                  <a:srgbClr val="EA5221"/>
                </a:solidFill>
              </a:rPr>
              <a:t>Language Books</a:t>
            </a:r>
            <a:endParaRPr lang="en-US" dirty="0" smtClean="0">
              <a:solidFill>
                <a:srgbClr val="EA522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8856" y="6083447"/>
            <a:ext cx="35922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Check before continue to checkout.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3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1321461" y="660784"/>
            <a:ext cx="566777" cy="2325"/>
          </a:xfrm>
          <a:prstGeom prst="straightConnector1">
            <a:avLst/>
          </a:prstGeom>
          <a:ln w="28575">
            <a:solidFill>
              <a:srgbClr val="EA522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6149" y="950388"/>
            <a:ext cx="2057400" cy="381000"/>
          </a:xfrm>
          <a:prstGeom prst="rect">
            <a:avLst/>
          </a:prstGeom>
          <a:solidFill>
            <a:srgbClr val="EA5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www.k12cart.com</a:t>
            </a:r>
            <a:endParaRPr lang="en-US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606538" y="571367"/>
            <a:ext cx="804555" cy="664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77900" y="433200"/>
            <a:ext cx="974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A5221"/>
                </a:solidFill>
              </a:rPr>
              <a:t>Help Center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65501" y="970103"/>
            <a:ext cx="1012777" cy="305930"/>
          </a:xfrm>
          <a:prstGeom prst="rect">
            <a:avLst/>
          </a:prstGeom>
          <a:noFill/>
          <a:ln w="28575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9081478" y="970103"/>
            <a:ext cx="434173" cy="178178"/>
          </a:xfrm>
          <a:prstGeom prst="bentConnector3">
            <a:avLst>
              <a:gd name="adj1" fmla="val 13466"/>
            </a:avLst>
          </a:prstGeom>
          <a:ln w="28575">
            <a:solidFill>
              <a:srgbClr val="EA522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00631" y="848500"/>
            <a:ext cx="192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A5221"/>
                </a:solidFill>
              </a:rPr>
              <a:t>Click here to </a:t>
            </a:r>
          </a:p>
          <a:p>
            <a:pPr algn="ctr"/>
            <a:r>
              <a:rPr lang="en-US" b="1" dirty="0" smtClean="0">
                <a:solidFill>
                  <a:srgbClr val="231F20"/>
                </a:solidFill>
              </a:rPr>
              <a:t>‘Login or Register’</a:t>
            </a:r>
          </a:p>
        </p:txBody>
      </p:sp>
    </p:spTree>
    <p:extLst>
      <p:ext uri="{BB962C8B-B14F-4D97-AF65-F5344CB8AC3E}">
        <p14:creationId xmlns="" xmlns:p14="http://schemas.microsoft.com/office/powerpoint/2010/main" val="803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0700" y="2012950"/>
            <a:ext cx="2657476" cy="733425"/>
          </a:xfrm>
          <a:prstGeom prst="rect">
            <a:avLst/>
          </a:prstGeom>
          <a:noFill/>
          <a:ln w="28575">
            <a:solidFill>
              <a:srgbClr val="EB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70700" y="1981558"/>
            <a:ext cx="26574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EA5221"/>
                </a:solidFill>
              </a:rPr>
              <a:t>Order Confirmation Page,</a:t>
            </a:r>
            <a:br>
              <a:rPr lang="en-US" b="1" dirty="0" smtClean="0">
                <a:solidFill>
                  <a:srgbClr val="EA5221"/>
                </a:solidFill>
              </a:rPr>
            </a:br>
            <a:r>
              <a:rPr lang="en-US" b="1" dirty="0" smtClean="0">
                <a:solidFill>
                  <a:srgbClr val="EA5221"/>
                </a:solidFill>
              </a:rPr>
              <a:t>to proceed Click Next</a:t>
            </a:r>
            <a:endParaRPr lang="en-US" dirty="0" smtClean="0">
              <a:solidFill>
                <a:srgbClr val="EA52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80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925" y="2873374"/>
            <a:ext cx="2514764" cy="1352117"/>
          </a:xfrm>
          <a:prstGeom prst="rect">
            <a:avLst/>
          </a:prstGeom>
          <a:noFill/>
          <a:ln w="28575">
            <a:solidFill>
              <a:srgbClr val="EB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27550" y="2825750"/>
            <a:ext cx="2590800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EA5221"/>
                </a:solidFill>
              </a:rPr>
              <a:t>Optional Subjects Confirmation Page,</a:t>
            </a:r>
            <a:br>
              <a:rPr lang="en-US" b="1" dirty="0" smtClean="0">
                <a:solidFill>
                  <a:srgbClr val="EA5221"/>
                </a:solidFill>
              </a:rPr>
            </a:br>
            <a:r>
              <a:rPr lang="en-US" b="1" dirty="0" smtClean="0">
                <a:solidFill>
                  <a:srgbClr val="EA5221"/>
                </a:solidFill>
              </a:rPr>
              <a:t>to proceed </a:t>
            </a:r>
            <a:br>
              <a:rPr lang="en-US" b="1" dirty="0" smtClean="0">
                <a:solidFill>
                  <a:srgbClr val="EA5221"/>
                </a:solidFill>
              </a:rPr>
            </a:br>
            <a:r>
              <a:rPr lang="en-US" b="1" dirty="0" smtClean="0">
                <a:solidFill>
                  <a:srgbClr val="EA5221"/>
                </a:solidFill>
              </a:rPr>
              <a:t>Confirm to Checkout</a:t>
            </a:r>
            <a:endParaRPr lang="en-US" dirty="0" smtClean="0">
              <a:solidFill>
                <a:srgbClr val="EA52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810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66198" y="5427406"/>
            <a:ext cx="36858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Fill up all the above required fields  in the Billing Information and submit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46080" y="5617543"/>
            <a:ext cx="838200" cy="402257"/>
          </a:xfrm>
          <a:prstGeom prst="rect">
            <a:avLst/>
          </a:prstGeom>
          <a:noFill/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068248" y="5805971"/>
            <a:ext cx="466402" cy="0"/>
          </a:xfrm>
          <a:prstGeom prst="straightConnector1">
            <a:avLst/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5191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3146" y="5410199"/>
            <a:ext cx="1719004" cy="485775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522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8251825" y="5892800"/>
            <a:ext cx="457200" cy="285750"/>
          </a:xfrm>
          <a:prstGeom prst="bentConnector3">
            <a:avLst>
              <a:gd name="adj1" fmla="val 50000"/>
            </a:avLst>
          </a:prstGeom>
          <a:ln w="28575">
            <a:solidFill>
              <a:srgbClr val="EA52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62525" y="5861050"/>
            <a:ext cx="315779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rgbClr val="EA5221"/>
                </a:solidFill>
              </a:rPr>
              <a:t>Check the Billing / Shipping Address Information and Make Payment</a:t>
            </a:r>
          </a:p>
        </p:txBody>
      </p:sp>
    </p:spTree>
    <p:extLst>
      <p:ext uri="{BB962C8B-B14F-4D97-AF65-F5344CB8AC3E}">
        <p14:creationId xmlns="" xmlns:p14="http://schemas.microsoft.com/office/powerpoint/2010/main" val="278975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76460"/>
            <a:ext cx="269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EA5221"/>
                </a:solidFill>
              </a:rPr>
              <a:t>Select the type of Transaction and Pay the amount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6576" y="2743200"/>
            <a:ext cx="4762500" cy="175260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5221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1652587" y="4128456"/>
            <a:ext cx="4581525" cy="367344"/>
          </a:xfrm>
          <a:prstGeom prst="bentConnector3">
            <a:avLst>
              <a:gd name="adj1" fmla="val 99896"/>
            </a:avLst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552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450" y="2867026"/>
            <a:ext cx="4572000" cy="114300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1560" y="2943225"/>
            <a:ext cx="424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After Payment transaction is successful, 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you will be redirected back to </a:t>
            </a:r>
            <a:r>
              <a:rPr lang="en-US" dirty="0" smtClean="0"/>
              <a:t>K12cart.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5531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76225" y="4239310"/>
            <a:ext cx="2962275" cy="963186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5221"/>
              </a:solidFill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242888" y="3729040"/>
            <a:ext cx="1076327" cy="1009648"/>
          </a:xfrm>
          <a:prstGeom prst="bentConnector3">
            <a:avLst>
              <a:gd name="adj1" fmla="val 50000"/>
            </a:avLst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322242" y="1012142"/>
            <a:ext cx="871538" cy="288973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522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628776" y="5202498"/>
            <a:ext cx="1" cy="664902"/>
          </a:xfrm>
          <a:prstGeom prst="straightConnector1">
            <a:avLst/>
          </a:prstGeom>
          <a:ln w="381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1477625" y="1156629"/>
            <a:ext cx="0" cy="4710772"/>
          </a:xfrm>
          <a:prstGeom prst="line">
            <a:avLst/>
          </a:prstGeom>
          <a:ln w="285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272" y="4235813"/>
            <a:ext cx="311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</a:t>
            </a:r>
            <a:r>
              <a:rPr lang="en-US" dirty="0"/>
              <a:t>can check your Order Status </a:t>
            </a:r>
            <a:r>
              <a:rPr lang="en-US" dirty="0" smtClean="0"/>
              <a:t>in</a:t>
            </a:r>
          </a:p>
          <a:p>
            <a:pPr algn="ctr"/>
            <a:r>
              <a:rPr lang="en-US" b="1" dirty="0" smtClean="0">
                <a:solidFill>
                  <a:srgbClr val="EA5221"/>
                </a:solidFill>
              </a:rPr>
              <a:t>“Your </a:t>
            </a:r>
            <a:r>
              <a:rPr lang="en-US" b="1" dirty="0">
                <a:solidFill>
                  <a:srgbClr val="EA5221"/>
                </a:solidFill>
              </a:rPr>
              <a:t>Orders" </a:t>
            </a:r>
            <a:r>
              <a:rPr lang="en-US" dirty="0"/>
              <a:t>Section.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953625" y="2601984"/>
            <a:ext cx="1104900" cy="23146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/>
          <p:nvPr/>
        </p:nvCxnSpPr>
        <p:spPr>
          <a:xfrm rot="10800000">
            <a:off x="10296525" y="2216383"/>
            <a:ext cx="638176" cy="385601"/>
          </a:xfrm>
          <a:prstGeom prst="bentConnector3">
            <a:avLst>
              <a:gd name="adj1" fmla="val 29105"/>
            </a:avLst>
          </a:prstGeom>
          <a:ln w="15875"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69752" y="2062493"/>
            <a:ext cx="3998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31F20"/>
                </a:solidFill>
              </a:rPr>
              <a:t>Click ‘view’ button to see the details of your Order.</a:t>
            </a:r>
            <a:r>
              <a:rPr lang="en-US" sz="1400" dirty="0" smtClean="0">
                <a:solidFill>
                  <a:srgbClr val="231F20"/>
                </a:solidFill>
              </a:rPr>
              <a:t> </a:t>
            </a:r>
            <a:endParaRPr lang="en-US" sz="1400" dirty="0">
              <a:solidFill>
                <a:srgbClr val="231F2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1193780" y="1170915"/>
            <a:ext cx="283845" cy="0"/>
          </a:xfrm>
          <a:prstGeom prst="line">
            <a:avLst/>
          </a:prstGeom>
          <a:ln w="285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28776" y="5867400"/>
            <a:ext cx="9848849" cy="0"/>
          </a:xfrm>
          <a:prstGeom prst="line">
            <a:avLst/>
          </a:prstGeom>
          <a:ln w="285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99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33413" y="3086100"/>
            <a:ext cx="381000" cy="22860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7" idx="2"/>
          </p:cNvCxnSpPr>
          <p:nvPr/>
        </p:nvCxnSpPr>
        <p:spPr>
          <a:xfrm rot="5400000">
            <a:off x="9883289" y="3283676"/>
            <a:ext cx="609600" cy="671649"/>
          </a:xfrm>
          <a:prstGeom prst="bentConnector2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4148" y="3720069"/>
            <a:ext cx="606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A5221"/>
                </a:solidFill>
              </a:rPr>
              <a:t>Click ‘view’ button to see the status and details of your Order.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565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4363" y="1542755"/>
            <a:ext cx="6089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smtClean="0">
                <a:solidFill>
                  <a:srgbClr val="EB522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Procedure to purchase School Uniforms</a:t>
            </a:r>
          </a:p>
        </p:txBody>
      </p:sp>
    </p:spTree>
    <p:extLst>
      <p:ext uri="{BB962C8B-B14F-4D97-AF65-F5344CB8AC3E}">
        <p14:creationId xmlns="" xmlns:p14="http://schemas.microsoft.com/office/powerpoint/2010/main" val="304804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287" y="3644159"/>
            <a:ext cx="2773737" cy="847843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5430" y="2847875"/>
            <a:ext cx="567032" cy="0"/>
          </a:xfrm>
          <a:prstGeom prst="line">
            <a:avLst/>
          </a:prstGeom>
          <a:ln w="19050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6200000" flipH="1">
            <a:off x="-308936" y="3242240"/>
            <a:ext cx="1274795" cy="486063"/>
          </a:xfrm>
          <a:prstGeom prst="bentConnector3">
            <a:avLst>
              <a:gd name="adj1" fmla="val 50000"/>
            </a:avLst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9118" y="3691783"/>
            <a:ext cx="27844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Select </a:t>
            </a:r>
          </a:p>
          <a:p>
            <a:r>
              <a:rPr lang="en-US" sz="2800" b="1" dirty="0" smtClean="0">
                <a:solidFill>
                  <a:srgbClr val="EA5221"/>
                </a:solidFill>
              </a:rPr>
              <a:t>'School Uniforms'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3628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126106"/>
            <a:ext cx="206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A5221"/>
                </a:solidFill>
              </a:rPr>
              <a:t>If </a:t>
            </a:r>
            <a:r>
              <a:rPr lang="en-US" sz="2000" b="1" dirty="0" smtClean="0">
                <a:solidFill>
                  <a:srgbClr val="EA5221"/>
                </a:solidFill>
              </a:rPr>
              <a:t>you are </a:t>
            </a:r>
            <a:r>
              <a:rPr lang="en-US" sz="2000" b="1" dirty="0">
                <a:solidFill>
                  <a:srgbClr val="EA5221"/>
                </a:solidFill>
              </a:rPr>
              <a:t>Existing User </a:t>
            </a:r>
            <a:r>
              <a:rPr lang="en-US" sz="2000" b="1" dirty="0" smtClean="0">
                <a:solidFill>
                  <a:srgbClr val="C00000"/>
                </a:solidFill>
              </a:rPr>
              <a:t>Login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0700" y="1649972"/>
            <a:ext cx="278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A5221"/>
                </a:solidFill>
              </a:rPr>
              <a:t>If </a:t>
            </a:r>
            <a:r>
              <a:rPr lang="en-US" sz="2400" b="1" dirty="0" smtClean="0">
                <a:solidFill>
                  <a:srgbClr val="EA5221"/>
                </a:solidFill>
              </a:rPr>
              <a:t>you are </a:t>
            </a:r>
            <a:r>
              <a:rPr lang="en-US" sz="2400" b="1" dirty="0">
                <a:solidFill>
                  <a:srgbClr val="EA5221"/>
                </a:solidFill>
              </a:rPr>
              <a:t>New </a:t>
            </a:r>
            <a:r>
              <a:rPr lang="en-US" sz="2400" b="1" dirty="0" smtClean="0">
                <a:solidFill>
                  <a:srgbClr val="EA5221"/>
                </a:solidFill>
              </a:rPr>
              <a:t>User</a:t>
            </a:r>
          </a:p>
          <a:p>
            <a:pPr algn="ctr"/>
            <a:r>
              <a:rPr lang="en-US" sz="2400" b="1" dirty="0" smtClean="0">
                <a:solidFill>
                  <a:srgbClr val="EA5221"/>
                </a:solidFill>
              </a:rPr>
              <a:t> </a:t>
            </a:r>
            <a:r>
              <a:rPr lang="en-US" sz="2400" b="1" dirty="0" smtClean="0">
                <a:solidFill>
                  <a:srgbClr val="231F20"/>
                </a:solidFill>
              </a:rPr>
              <a:t>’Register’ </a:t>
            </a:r>
            <a:r>
              <a:rPr lang="en-US" sz="2400" b="1" dirty="0" smtClean="0">
                <a:solidFill>
                  <a:srgbClr val="EA5221"/>
                </a:solidFill>
              </a:rPr>
              <a:t>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410450" y="2338726"/>
            <a:ext cx="904875" cy="256781"/>
          </a:xfrm>
          <a:prstGeom prst="rect">
            <a:avLst/>
          </a:prstGeom>
          <a:noFill/>
          <a:ln w="28575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8324850" y="2019300"/>
            <a:ext cx="923925" cy="457201"/>
          </a:xfrm>
          <a:prstGeom prst="bentConnector3">
            <a:avLst>
              <a:gd name="adj1" fmla="val 50000"/>
            </a:avLst>
          </a:prstGeom>
          <a:ln w="28575">
            <a:solidFill>
              <a:srgbClr val="EB52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69880" y="2338726"/>
            <a:ext cx="692945" cy="256782"/>
          </a:xfrm>
          <a:prstGeom prst="rect">
            <a:avLst/>
          </a:prstGeom>
          <a:noFill/>
          <a:ln w="28575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15058" y="2476501"/>
            <a:ext cx="440533" cy="0"/>
          </a:xfrm>
          <a:prstGeom prst="straightConnector1">
            <a:avLst/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50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95975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9899" y="2081320"/>
            <a:ext cx="4847865" cy="978729"/>
          </a:xfrm>
          <a:prstGeom prst="rect">
            <a:avLst/>
          </a:prstGeom>
          <a:noFill/>
          <a:ln>
            <a:solidFill>
              <a:srgbClr val="EB522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After selecting the Student, School Uniforms will be displayed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9899" y="2081320"/>
            <a:ext cx="4826524" cy="978729"/>
          </a:xfrm>
          <a:prstGeom prst="rect">
            <a:avLst/>
          </a:prstGeom>
          <a:noFill/>
          <a:ln w="28575">
            <a:solidFill>
              <a:srgbClr val="EB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26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1389" y="3369263"/>
            <a:ext cx="1026368" cy="317242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3616" y="3738918"/>
            <a:ext cx="2470730" cy="584775"/>
          </a:xfrm>
          <a:prstGeom prst="rect">
            <a:avLst/>
          </a:prstGeom>
          <a:noFill/>
          <a:ln w="28575">
            <a:solidFill>
              <a:srgbClr val="EB522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A5221"/>
                </a:solidFill>
              </a:rPr>
              <a:t>Click ‘Size Guide’ button to View uniform size details </a:t>
            </a:r>
            <a:endParaRPr lang="en-US" sz="1600" dirty="0">
              <a:solidFill>
                <a:srgbClr val="EA5221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902007" y="3560018"/>
            <a:ext cx="250224" cy="107581"/>
          </a:xfrm>
          <a:prstGeom prst="bentConnector3">
            <a:avLst>
              <a:gd name="adj1" fmla="val 8560"/>
            </a:avLst>
          </a:prstGeom>
          <a:ln w="381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43375" y="3630228"/>
            <a:ext cx="205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A5221"/>
                </a:solidFill>
              </a:rPr>
              <a:t>Select the right size </a:t>
            </a:r>
          </a:p>
          <a:p>
            <a:r>
              <a:rPr lang="en-US" dirty="0" smtClean="0">
                <a:solidFill>
                  <a:srgbClr val="EA5221"/>
                </a:solidFill>
              </a:rPr>
              <a:t>of the Uniform.</a:t>
            </a:r>
            <a:endParaRPr lang="en-US" dirty="0">
              <a:solidFill>
                <a:srgbClr val="EA522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3374" y="3630227"/>
            <a:ext cx="1919619" cy="646331"/>
          </a:xfrm>
          <a:prstGeom prst="rect">
            <a:avLst/>
          </a:prstGeom>
          <a:noFill/>
          <a:ln w="1905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43300" y="3948163"/>
            <a:ext cx="600073" cy="5229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64886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A5221"/>
                </a:solidFill>
              </a:rPr>
              <a:t>For House Uniform T-Shirt, Select the Group </a:t>
            </a:r>
            <a:r>
              <a:rPr lang="en-US" dirty="0" smtClean="0">
                <a:solidFill>
                  <a:srgbClr val="EA5221"/>
                </a:solidFill>
              </a:rPr>
              <a:t>Color</a:t>
            </a:r>
            <a:r>
              <a:rPr lang="en-US" dirty="0">
                <a:solidFill>
                  <a:srgbClr val="EA5221"/>
                </a:solidFill>
              </a:rPr>
              <a:t>.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7333178" y="5877996"/>
            <a:ext cx="773668" cy="390525"/>
          </a:xfrm>
          <a:prstGeom prst="bentConnector3">
            <a:avLst/>
          </a:prstGeom>
          <a:ln w="381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1460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8848" y="5681196"/>
            <a:ext cx="24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A5221"/>
                </a:solidFill>
              </a:rPr>
              <a:t>Size Guide for Uniforms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19750" y="5376396"/>
            <a:ext cx="0" cy="304800"/>
          </a:xfrm>
          <a:prstGeom prst="straightConnector1">
            <a:avLst/>
          </a:prstGeom>
          <a:ln w="38100">
            <a:solidFill>
              <a:srgbClr val="EA5221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413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0212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3639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7113" y="1722970"/>
            <a:ext cx="312315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If you want to remove the item Click Here to Update </a:t>
            </a:r>
            <a:r>
              <a:rPr lang="en-US" sz="1600" dirty="0"/>
              <a:t>C</a:t>
            </a:r>
            <a:r>
              <a:rPr lang="en-US" sz="1600" dirty="0" smtClean="0"/>
              <a:t>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6796" y="1755629"/>
            <a:ext cx="2836556" cy="61794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10694188" y="1672867"/>
            <a:ext cx="518608" cy="246010"/>
          </a:xfrm>
          <a:prstGeom prst="bentConnector2">
            <a:avLst/>
          </a:prstGeom>
          <a:ln w="381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7968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7798" y="5427406"/>
            <a:ext cx="36858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Fill up all the above required fields  in the Billing Information and submit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53700" y="5617543"/>
            <a:ext cx="838200" cy="402257"/>
          </a:xfrm>
          <a:prstGeom prst="rect">
            <a:avLst/>
          </a:prstGeom>
          <a:noFill/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068248" y="5805971"/>
            <a:ext cx="466402" cy="0"/>
          </a:xfrm>
          <a:prstGeom prst="straightConnector1">
            <a:avLst/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6963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4571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76460"/>
            <a:ext cx="269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EA5221"/>
                </a:solidFill>
              </a:rPr>
              <a:t>Select the type of Transaction and Pay the amount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6576" y="2743200"/>
            <a:ext cx="4762500" cy="175260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522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1652587" y="4128456"/>
            <a:ext cx="4581525" cy="367344"/>
          </a:xfrm>
          <a:prstGeom prst="bentConnector3">
            <a:avLst>
              <a:gd name="adj1" fmla="val 99896"/>
            </a:avLst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201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290174"/>
            <a:ext cx="3204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C00000"/>
                </a:solidFill>
              </a:rPr>
              <a:t>Fill up all the fields to Register, you will receive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User Name and Password on Mobile &amp; Email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9525" y="2266950"/>
            <a:ext cx="952500" cy="409575"/>
          </a:xfrm>
          <a:prstGeom prst="rect">
            <a:avLst/>
          </a:prstGeom>
          <a:noFill/>
          <a:ln w="28575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918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0450" y="2867026"/>
            <a:ext cx="4572000" cy="114300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61560" y="2943225"/>
            <a:ext cx="424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After Payment transaction is successful, 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you will be redirected back to </a:t>
            </a:r>
            <a:r>
              <a:rPr lang="en-US" dirty="0" smtClean="0"/>
              <a:t>K12cart.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7103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225" y="4239310"/>
            <a:ext cx="2962275" cy="963186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522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5400000" flipH="1" flipV="1">
            <a:off x="242888" y="3729040"/>
            <a:ext cx="1076327" cy="1009648"/>
          </a:xfrm>
          <a:prstGeom prst="bentConnector3">
            <a:avLst>
              <a:gd name="adj1" fmla="val 50000"/>
            </a:avLst>
          </a:prstGeom>
          <a:ln w="285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367962" y="1006427"/>
            <a:ext cx="871538" cy="288973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522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28776" y="5202498"/>
            <a:ext cx="1" cy="664902"/>
          </a:xfrm>
          <a:prstGeom prst="straightConnector1">
            <a:avLst/>
          </a:prstGeom>
          <a:ln w="3810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477625" y="1181101"/>
            <a:ext cx="0" cy="4686299"/>
          </a:xfrm>
          <a:prstGeom prst="line">
            <a:avLst/>
          </a:prstGeom>
          <a:ln w="285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272" y="4235813"/>
            <a:ext cx="311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</a:t>
            </a:r>
            <a:r>
              <a:rPr lang="en-US" dirty="0"/>
              <a:t>can check your Order Status </a:t>
            </a:r>
            <a:r>
              <a:rPr lang="en-US" dirty="0" smtClean="0"/>
              <a:t>in</a:t>
            </a:r>
          </a:p>
          <a:p>
            <a:pPr algn="ctr"/>
            <a:r>
              <a:rPr lang="en-US" b="1" dirty="0" smtClean="0">
                <a:solidFill>
                  <a:srgbClr val="EA5221"/>
                </a:solidFill>
              </a:rPr>
              <a:t>“Your </a:t>
            </a:r>
            <a:r>
              <a:rPr lang="en-US" b="1" dirty="0">
                <a:solidFill>
                  <a:srgbClr val="EA5221"/>
                </a:solidFill>
              </a:rPr>
              <a:t>Orders" </a:t>
            </a:r>
            <a:r>
              <a:rPr lang="en-US" dirty="0"/>
              <a:t>Section.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53625" y="2601984"/>
            <a:ext cx="1104900" cy="23146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10296525" y="2216383"/>
            <a:ext cx="638176" cy="385601"/>
          </a:xfrm>
          <a:prstGeom prst="bentConnector3">
            <a:avLst>
              <a:gd name="adj1" fmla="val 29105"/>
            </a:avLst>
          </a:prstGeom>
          <a:ln w="15875"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9752" y="2062493"/>
            <a:ext cx="3998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31F20"/>
                </a:solidFill>
              </a:rPr>
              <a:t>Click ‘view’ button to see the details of your Order.</a:t>
            </a:r>
            <a:r>
              <a:rPr lang="en-US" sz="1400" dirty="0" smtClean="0">
                <a:solidFill>
                  <a:srgbClr val="231F20"/>
                </a:solidFill>
              </a:rPr>
              <a:t> </a:t>
            </a:r>
            <a:endParaRPr lang="en-US" sz="1400" dirty="0">
              <a:solidFill>
                <a:srgbClr val="231F20"/>
              </a:solidFill>
            </a:endParaRPr>
          </a:p>
        </p:txBody>
      </p:sp>
      <p:cxnSp>
        <p:nvCxnSpPr>
          <p:cNvPr id="19" name="Straight Connector 18"/>
          <p:cNvCxnSpPr>
            <a:endCxn id="6" idx="3"/>
          </p:cNvCxnSpPr>
          <p:nvPr/>
        </p:nvCxnSpPr>
        <p:spPr>
          <a:xfrm flipH="1" flipV="1">
            <a:off x="11239500" y="1179489"/>
            <a:ext cx="238125" cy="1611"/>
          </a:xfrm>
          <a:prstGeom prst="line">
            <a:avLst/>
          </a:prstGeom>
          <a:ln w="285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28776" y="5867400"/>
            <a:ext cx="9848849" cy="0"/>
          </a:xfrm>
          <a:prstGeom prst="line">
            <a:avLst/>
          </a:prstGeom>
          <a:ln w="285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2220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4150" y="3086100"/>
            <a:ext cx="381000" cy="228600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9596905" y="3399822"/>
            <a:ext cx="1022866" cy="852624"/>
          </a:xfrm>
          <a:prstGeom prst="bentConnector3">
            <a:avLst>
              <a:gd name="adj1" fmla="val 99354"/>
            </a:avLst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0323" y="4133851"/>
            <a:ext cx="606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A5221"/>
                </a:solidFill>
              </a:rPr>
              <a:t>Click ‘view’ button to see the status and details of your Order.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510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59355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444" y="2462906"/>
            <a:ext cx="4966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Support : </a:t>
            </a:r>
            <a:r>
              <a:rPr lang="en-US" dirty="0">
                <a:solidFill>
                  <a:srgbClr val="6E6F71"/>
                </a:solidFill>
              </a:rPr>
              <a:t>+91 7569941328, 7331135263 / 73 / 83.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Technical Support: </a:t>
            </a:r>
            <a:r>
              <a:rPr lang="en-US" dirty="0">
                <a:solidFill>
                  <a:srgbClr val="6E6F71"/>
                </a:solidFill>
              </a:rPr>
              <a:t>+91 7331135293.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E-mail: </a:t>
            </a:r>
            <a:r>
              <a:rPr lang="en-US" dirty="0">
                <a:solidFill>
                  <a:srgbClr val="6E6F71"/>
                </a:solidFill>
              </a:rPr>
              <a:t>support@k12cart.com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6E6F71"/>
                </a:solidFill>
              </a:rPr>
              <a:t>( Timings  : 10:00AM to 6:00PM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2174" y="1514475"/>
            <a:ext cx="4181475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solidFill>
                  <a:srgbClr val="231F2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ThankYou</a:t>
            </a:r>
            <a:endParaRPr lang="en-US" sz="6000" dirty="0" smtClean="0">
              <a:solidFill>
                <a:srgbClr val="231F2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14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 rot="10800000" flipV="1">
            <a:off x="7162801" y="4930132"/>
            <a:ext cx="681175" cy="579133"/>
          </a:xfrm>
          <a:prstGeom prst="bentConnector3">
            <a:avLst>
              <a:gd name="adj1" fmla="val 50000"/>
            </a:avLst>
          </a:prstGeom>
          <a:ln w="19050">
            <a:solidFill>
              <a:srgbClr val="EA522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98467" y="4594867"/>
            <a:ext cx="1508933" cy="335266"/>
          </a:xfrm>
          <a:prstGeom prst="rect">
            <a:avLst/>
          </a:prstGeom>
          <a:noFill/>
          <a:ln w="28575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7175" y="4930132"/>
            <a:ext cx="268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A5221"/>
                </a:solidFill>
              </a:rPr>
              <a:t>If you forget </a:t>
            </a:r>
            <a:br>
              <a:rPr lang="en-US" sz="2000" b="1" dirty="0">
                <a:solidFill>
                  <a:srgbClr val="EA5221"/>
                </a:solidFill>
              </a:rPr>
            </a:br>
            <a:r>
              <a:rPr lang="en-US" sz="2000" b="1" dirty="0">
                <a:solidFill>
                  <a:srgbClr val="EA5221"/>
                </a:solidFill>
              </a:rPr>
              <a:t>Username / Password </a:t>
            </a:r>
          </a:p>
          <a:p>
            <a:pPr algn="ctr"/>
            <a:r>
              <a:rPr lang="en-US" sz="2000" b="1" dirty="0">
                <a:solidFill>
                  <a:srgbClr val="231F20"/>
                </a:solidFill>
              </a:rPr>
              <a:t>’Click’ </a:t>
            </a:r>
            <a:r>
              <a:rPr lang="en-US" sz="2000" b="1" dirty="0" smtClean="0">
                <a:solidFill>
                  <a:srgbClr val="EA5221"/>
                </a:solidFill>
              </a:rPr>
              <a:t>Here </a:t>
            </a:r>
            <a:r>
              <a:rPr lang="en-US" sz="2000" b="1" dirty="0">
                <a:solidFill>
                  <a:srgbClr val="EA5221"/>
                </a:solidFill>
              </a:rPr>
              <a:t>to </a:t>
            </a:r>
            <a:r>
              <a:rPr lang="en-US" sz="2000" b="1" dirty="0" smtClean="0">
                <a:solidFill>
                  <a:srgbClr val="EA5221"/>
                </a:solidFill>
              </a:rPr>
              <a:t>Reset</a:t>
            </a:r>
            <a:endParaRPr lang="en-US" sz="2000" b="1" dirty="0">
              <a:solidFill>
                <a:srgbClr val="EA52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4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7762" y="2300554"/>
            <a:ext cx="1508933" cy="335266"/>
          </a:xfrm>
          <a:prstGeom prst="rect">
            <a:avLst/>
          </a:prstGeom>
          <a:noFill/>
          <a:ln w="28575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11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947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0229" y="4241044"/>
            <a:ext cx="26315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To Purchase Uniforms click </a:t>
            </a:r>
            <a:r>
              <a:rPr lang="en-US" sz="1600" dirty="0"/>
              <a:t>on the </a:t>
            </a:r>
            <a:r>
              <a:rPr lang="en-US" sz="1600" dirty="0" smtClean="0"/>
              <a:t>above button.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140229" y="4253729"/>
            <a:ext cx="2669645" cy="642121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17279" y="5194767"/>
            <a:ext cx="206001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/>
              <a:t>To view the </a:t>
            </a:r>
            <a:r>
              <a:rPr lang="en-US" sz="1600" dirty="0" smtClean="0"/>
              <a:t>Created Orders Status.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424202" y="5200389"/>
            <a:ext cx="2046170" cy="657893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6228" y="2828210"/>
            <a:ext cx="0" cy="1403068"/>
          </a:xfrm>
          <a:prstGeom prst="straightConnector1">
            <a:avLst/>
          </a:prstGeom>
          <a:ln w="158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13744" y="2835658"/>
            <a:ext cx="339512" cy="4156"/>
          </a:xfrm>
          <a:prstGeom prst="line">
            <a:avLst/>
          </a:prstGeom>
          <a:ln w="158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990848" y="4144217"/>
            <a:ext cx="1" cy="1060075"/>
          </a:xfrm>
          <a:prstGeom prst="straightConnector1">
            <a:avLst/>
          </a:prstGeom>
          <a:ln w="15875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1809958" y="3520650"/>
            <a:ext cx="1209896" cy="1151887"/>
          </a:xfrm>
          <a:prstGeom prst="bentConnector3">
            <a:avLst/>
          </a:prstGeom>
          <a:ln w="158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04041" y="2797626"/>
            <a:ext cx="260324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To Update Account Details click on the above button.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1137900" y="2159000"/>
            <a:ext cx="9069" cy="638044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092683" y="2830285"/>
            <a:ext cx="2425960" cy="61794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077901" y="5059714"/>
            <a:ext cx="260324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To </a:t>
            </a:r>
            <a:r>
              <a:rPr lang="en-US" sz="1600" dirty="0"/>
              <a:t>Create Student </a:t>
            </a:r>
            <a:r>
              <a:rPr lang="en-US" sz="1600" dirty="0" smtClean="0"/>
              <a:t>Profile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/>
              <a:t>click on the button.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24360" y="5073323"/>
            <a:ext cx="2491275" cy="736927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651875" y="5426075"/>
            <a:ext cx="473075" cy="12700"/>
          </a:xfrm>
          <a:prstGeom prst="straightConnector1">
            <a:avLst/>
          </a:prstGeom>
          <a:ln w="15875">
            <a:solidFill>
              <a:srgbClr val="EB5221">
                <a:alpha val="9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13744" y="2406650"/>
            <a:ext cx="339512" cy="4156"/>
          </a:xfrm>
          <a:prstGeom prst="line">
            <a:avLst/>
          </a:prstGeom>
          <a:ln w="15875">
            <a:solidFill>
              <a:srgbClr val="EB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0844" y="915477"/>
            <a:ext cx="27986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To Purchase Books  click on the below button.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0843" y="928163"/>
            <a:ext cx="2865331" cy="657892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47"/>
          <p:cNvCxnSpPr/>
          <p:nvPr/>
        </p:nvCxnSpPr>
        <p:spPr>
          <a:xfrm rot="5400000" flipH="1" flipV="1">
            <a:off x="-12810" y="1581284"/>
            <a:ext cx="1160210" cy="507098"/>
          </a:xfrm>
          <a:prstGeom prst="bentConnector2">
            <a:avLst/>
          </a:prstGeom>
          <a:ln w="19050">
            <a:solidFill>
              <a:srgbClr val="EB52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054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7353" y="5325345"/>
            <a:ext cx="28762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/>
              <a:t>Click here to Save the Profile.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07837" y="5361978"/>
            <a:ext cx="827115" cy="161240"/>
          </a:xfrm>
          <a:prstGeom prst="straightConnector1">
            <a:avLst/>
          </a:prstGeom>
          <a:ln>
            <a:solidFill>
              <a:srgbClr val="EA5221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76413" y="5358004"/>
            <a:ext cx="2718854" cy="355139"/>
          </a:xfrm>
          <a:prstGeom prst="rect">
            <a:avLst/>
          </a:prstGeom>
          <a:noFill/>
          <a:ln w="38100">
            <a:solidFill>
              <a:srgbClr val="EA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13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505</Words>
  <Application>Microsoft Office PowerPoint</Application>
  <PresentationFormat>Custom</PresentationFormat>
  <Paragraphs>73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Online Books &amp; Uniforms Distribution Management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Books &amp; Uniforms Distribution Management System</dc:title>
  <dc:creator>K12cart</dc:creator>
  <cp:lastModifiedBy>Admin</cp:lastModifiedBy>
  <cp:revision>156</cp:revision>
  <dcterms:created xsi:type="dcterms:W3CDTF">2019-12-14T05:04:56Z</dcterms:created>
  <dcterms:modified xsi:type="dcterms:W3CDTF">2022-02-16T05:42:02Z</dcterms:modified>
</cp:coreProperties>
</file>